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7560000" cy="10692000"/>
  <p:notesSz cx="10692000" cy="7560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CFDFF"/>
          </a:solidFill>
          <a:ln w="12700">
            <a:solidFill>
              <a:srgbClr val="FCFD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CE7F6">
              <a:alpha val="20000"/>
            </a:srgbClr>
          </a:solidFill>
          <a:ln w="12700">
            <a:solidFill>
              <a:srgbClr val="DCE7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Multi-card · 버전 1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1944000"/>
            <a:ext cx="6624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문서 타입 Multi-card 기준으로 스토리보드를 구성했습니다.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1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Multi-card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724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67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photo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980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23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v1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68000" y="2412000"/>
            <a:ext cx="6624000" cy="341712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pic>
        <p:nvPicPr>
          <p:cNvPr id="14" name="Image 0" descr="C:\dev\doc-factory\images\소분 건기식 이미지.png">    </p:cNvPr>
          <p:cNvPicPr>
            <a:picLocks noChangeAspect="1"/>
          </p:cNvPicPr>
          <p:nvPr/>
        </p:nvPicPr>
        <p:blipFill>
          <a:blip r:embed="rId1"/>
          <a:srcRect l="0" r="0" t="30682" b="30682"/>
          <a:stretch/>
        </p:blipFill>
        <p:spPr>
          <a:xfrm>
            <a:off x="504000" y="2448000"/>
            <a:ext cx="6552000" cy="334512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68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18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페이지 수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8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2724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74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문서 유형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Multi-card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980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030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스타일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선택됨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68000" y="6045120"/>
            <a:ext cx="6624000" cy="162720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47200" y="6124320"/>
            <a:ext cx="6465600" cy="146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소분 건기식 이미지 자산을 기준으로 문제 정의, 실행 방식, 검증 조건, 다음 액션까지 순차적으로 정리합니다.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페이지 수는 이미지 수가 아니라 문…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템플릿 반복은 최대 2회로 제한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검증 통과 전 export 금지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1페이지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CFDFF"/>
          </a:solidFill>
          <a:ln w="12700">
            <a:solidFill>
              <a:srgbClr val="FCFD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CE7F6">
              <a:alpha val="20000"/>
            </a:srgbClr>
          </a:solidFill>
          <a:ln w="12700">
            <a:solidFill>
              <a:srgbClr val="DCE7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Topic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Topic 페이지 핵심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1944000"/>
            <a:ext cx="6624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ui 토픽을 기준으로 페이지 메시지를 정리합니다.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1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Multi-card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724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67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ui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980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23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v1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68000" y="2412000"/>
            <a:ext cx="6624000" cy="341712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pic>
        <p:nvPicPr>
          <p:cNvPr id="14" name="Image 0" descr="C:\dev\doc-factory\images\앱 웹 화면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2893" y="2448000"/>
            <a:ext cx="4374214" cy="334512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68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18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페이지 수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8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2724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74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문서 유형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Multi-card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980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030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스타일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선택됨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68000" y="6045120"/>
            <a:ext cx="6624000" cy="162720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47200" y="6124320"/>
            <a:ext cx="6465600" cy="146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 웹 화면 자산을 선택 근거로 사용하고, 확인 가능한 항목만 포함합니다. 의미가 불명확하면 중립 문장을 1개만 유지합니다.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핵심 메시지 1개 유지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보조 근거를 짧게 첨부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페이지 목적과 성공조건 정렬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2페이지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CFDFF"/>
          </a:solidFill>
          <a:ln w="12700">
            <a:solidFill>
              <a:srgbClr val="FCFD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CE7F6">
              <a:alpha val="20000"/>
            </a:srgbClr>
          </a:solidFill>
          <a:ln w="12700">
            <a:solidFill>
              <a:srgbClr val="DCE7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핵심 장면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대표 자산 하이라이트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1944000"/>
            <a:ext cx="6624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건강 레포트를 중심으로 메시지를 한 문장으로 고정합니다.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1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Multi-card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724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67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photo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980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23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v1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68000" y="2412000"/>
            <a:ext cx="6624000" cy="341712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pic>
        <p:nvPicPr>
          <p:cNvPr id="14" name="Image 0" descr="C:\dev\doc-factory\images\건강 레포트.png">    </p:cNvPr>
          <p:cNvPicPr>
            <a:picLocks noChangeAspect="1"/>
          </p:cNvPicPr>
          <p:nvPr/>
        </p:nvPicPr>
        <p:blipFill>
          <a:blip r:embed="rId1"/>
          <a:srcRect l="0" r="0" t="34050" b="34050"/>
          <a:stretch/>
        </p:blipFill>
        <p:spPr>
          <a:xfrm>
            <a:off x="504000" y="2448000"/>
            <a:ext cx="6552000" cy="334512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68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18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페이지 수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8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2724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74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문서 유형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Multi-card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980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030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스타일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선택됨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68000" y="6045120"/>
            <a:ext cx="6624000" cy="162720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47200" y="6124320"/>
            <a:ext cx="6465600" cy="146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이미지는 1개만 사용해 주의를 분산시키지 않고 설명은 필요한 최소 길이로 유지합니다.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핵심 장면 설명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활용 맥락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검증 메모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3페이지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CFDFF"/>
          </a:solidFill>
          <a:ln w="12700">
            <a:solidFill>
              <a:srgbClr val="FCFD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CE7F6">
              <a:alpha val="20000"/>
            </a:srgbClr>
          </a:solidFill>
          <a:ln w="12700">
            <a:solidFill>
              <a:srgbClr val="DCE7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Topic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Topic 페이지 핵심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1944000"/>
            <a:ext cx="6624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ui 토픽을 기준으로 페이지 메시지를 정리합니다.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1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Multi-card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724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67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ui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980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23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v1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68000" y="2412000"/>
            <a:ext cx="6624000" cy="341712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pic>
        <p:nvPicPr>
          <p:cNvPr id="14" name="Image 0" descr="C:\dev\doc-factory\images\약사 상담 이미지.png">    </p:cNvPr>
          <p:cNvPicPr>
            <a:picLocks noChangeAspect="1"/>
          </p:cNvPicPr>
          <p:nvPr/>
        </p:nvPicPr>
        <p:blipFill>
          <a:blip r:embed="rId1"/>
          <a:srcRect l="0" r="0" t="10778" b="10778"/>
          <a:stretch/>
        </p:blipFill>
        <p:spPr>
          <a:xfrm>
            <a:off x="504000" y="2448000"/>
            <a:ext cx="6552000" cy="334512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68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18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페이지 수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8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2724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74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문서 유형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Multi-card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980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030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스타일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선택됨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68000" y="6045120"/>
            <a:ext cx="6624000" cy="162720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47200" y="6124320"/>
            <a:ext cx="6465600" cy="146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약사 상담 이미지 자산을 선택 근거로 사용하고, 확인 가능한 항목만 포함합니다. 의미가 불명확하면 중립 문장을 1개만 유지합니다.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핵심 메시지 1개 유지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보조 근거를 짧게 첨부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페이지 목적과 성공조건 정렬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4페이지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CFDFF"/>
          </a:solidFill>
          <a:ln w="12700">
            <a:solidFill>
              <a:srgbClr val="FCFD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CE7F6">
              <a:alpha val="20000"/>
            </a:srgbClr>
          </a:solidFill>
          <a:ln w="12700">
            <a:solidFill>
              <a:srgbClr val="DCE7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근거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정량 지표와 결과 확인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1944000"/>
            <a:ext cx="6624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측정 가능한 항목만 남기고 추정 문구는 배제합니다.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2376000"/>
            <a:ext cx="6624000" cy="935640"/>
          </a:xfrm>
          <a:prstGeom prst="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 rot="5400000">
            <a:off x="2852640" y="2376000"/>
            <a:ext cx="93564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18400" y="2419200"/>
            <a:ext cx="2252160" cy="849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2985120" y="2419200"/>
            <a:ext cx="3974400" cy="849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지표 정의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68000" y="3311640"/>
            <a:ext cx="6624000" cy="935640"/>
          </a:xfrm>
          <a:prstGeom prst="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 rot="5400000">
            <a:off x="2852640" y="3311640"/>
            <a:ext cx="93564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18400" y="3354840"/>
            <a:ext cx="2252160" cy="849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985120" y="3354840"/>
            <a:ext cx="3974400" cy="849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측정 주기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68000" y="4247280"/>
            <a:ext cx="6624000" cy="935640"/>
          </a:xfrm>
          <a:prstGeom prst="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 rot="5400000">
            <a:off x="2852640" y="4247280"/>
            <a:ext cx="93564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18400" y="4290480"/>
            <a:ext cx="2252160" cy="849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2985120" y="4290480"/>
            <a:ext cx="3974400" cy="849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허용 오차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468000" y="5182920"/>
            <a:ext cx="6624000" cy="935640"/>
          </a:xfrm>
          <a:prstGeom prst="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 rot="5400000">
            <a:off x="2852640" y="5182920"/>
            <a:ext cx="93564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00" y="5226120"/>
            <a:ext cx="2252160" cy="849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4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2985120" y="5226120"/>
            <a:ext cx="3974400" cy="849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개선 액션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68000" y="6334560"/>
            <a:ext cx="6624000" cy="130176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47200" y="6413760"/>
            <a:ext cx="6465600" cy="114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소분 건기식 이미지 2 자료에서 확인 가능한 값만 사용해 성과와 리스크를 함께 표시합니다.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지표 정의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측정 주기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허용 오차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개선 액션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468000" y="7852320"/>
            <a:ext cx="6624000" cy="165168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ECF2FA">
                <a:alpha val="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40000" y="7924320"/>
            <a:ext cx="6480000" cy="150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숫자는 기준값, 현재값, 목표값 세 가지로 표현합니다.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5페이지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CFDFF"/>
          </a:solidFill>
          <a:ln w="12700">
            <a:solidFill>
              <a:srgbClr val="FCFD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CE7F6">
              <a:alpha val="20000"/>
            </a:srgbClr>
          </a:solidFill>
          <a:ln w="12700">
            <a:solidFill>
              <a:srgbClr val="DCE7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핵심 정리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이미지 없이 정리한 핵심 논리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2016000"/>
            <a:ext cx="6624000" cy="36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근거-주장-행동을 텍스트만으로 연결합니다.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2448000"/>
            <a:ext cx="6624000" cy="456192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200" y="2527200"/>
            <a:ext cx="6465600" cy="4403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이미지가 부족하거나 저신호 자산 비중이 높을 때 텍스트 중심 페이지로 문서 리듬을 회복합니다.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핵심 주장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근거 항목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예외 조건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실행 조건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68000" y="7225920"/>
            <a:ext cx="6624000" cy="227808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ECF2FA">
                <a:alpha val="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0000" y="7297920"/>
            <a:ext cx="6480000" cy="2134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텍스트 페이지는 멀티 페이지 문서에서 최소 1회 포함됩니다.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6페이지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CFDFF"/>
          </a:solidFill>
          <a:ln w="12700">
            <a:solidFill>
              <a:srgbClr val="FCFD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CE7F6">
              <a:alpha val="20000"/>
            </a:srgbClr>
          </a:solidFill>
          <a:ln w="12700">
            <a:solidFill>
              <a:srgbClr val="DCE7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Topic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Topic 페이지 핵심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1944000"/>
            <a:ext cx="6624000" cy="3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photo 토픽을 기준으로 페이지 메시지를 정리합니다.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1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Multi-card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724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67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photo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980000" y="7888320"/>
            <a:ext cx="2112000" cy="2880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23200" y="7931520"/>
            <a:ext cx="2025600" cy="2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v1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68000" y="2412000"/>
            <a:ext cx="6624000" cy="341712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pic>
        <p:nvPicPr>
          <p:cNvPr id="14" name="Image 0" descr="C:\dev\doc-factory\images\소분 건기식 이미지_3.png">    </p:cNvPr>
          <p:cNvPicPr>
            <a:picLocks noChangeAspect="1"/>
          </p:cNvPicPr>
          <p:nvPr/>
        </p:nvPicPr>
        <p:blipFill>
          <a:blip r:embed="rId1"/>
          <a:srcRect l="0" r="0" t="28948" b="28948"/>
          <a:stretch/>
        </p:blipFill>
        <p:spPr>
          <a:xfrm>
            <a:off x="504000" y="2448000"/>
            <a:ext cx="6552000" cy="334512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68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18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페이지 수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8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2724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74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문서 유형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Multi-card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980000" y="8392320"/>
            <a:ext cx="2112000" cy="1111680"/>
          </a:xfrm>
          <a:prstGeom prst="round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030400" y="8435520"/>
            <a:ext cx="2011200" cy="103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스타일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선택됨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68000" y="6045120"/>
            <a:ext cx="6624000" cy="162720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47200" y="6124320"/>
            <a:ext cx="6465600" cy="146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소분 건기식 이미지 3 자산을 선택 근거로 사용하고, 확인 가능한 항목만 포함합니다. 의미가 불명확하면 중립 문장을 1개만 유지합니다.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핵심 메시지 1개 유지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보조 근거를 짧게 첨부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페이지 목적과 성공조건 정렬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7페이지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CFDFF"/>
          </a:solidFill>
          <a:ln w="12700">
            <a:solidFill>
              <a:srgbClr val="FCFD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8000" y="468000"/>
            <a:ext cx="6624000" cy="684000"/>
          </a:xfrm>
          <a:prstGeom prst="rect">
            <a:avLst/>
          </a:prstGeom>
          <a:solidFill>
            <a:srgbClr val="DCE7F6">
              <a:alpha val="20000"/>
            </a:srgbClr>
          </a:solidFill>
          <a:ln w="12700">
            <a:solidFill>
              <a:srgbClr val="DCE7F6">
                <a:alpha val="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1200" y="511200"/>
            <a:ext cx="6537600" cy="5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E4E7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다음 단계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8000" y="1368000"/>
            <a:ext cx="6624000" cy="57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5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다음 단계 확정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68000" y="2016000"/>
            <a:ext cx="6624000" cy="3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회의 종료 시 실행 항목이 남도록 정리합니다.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68000" y="5863680"/>
            <a:ext cx="6624000" cy="447480"/>
          </a:xfrm>
          <a:prstGeom prst="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 rot="5400000">
            <a:off x="2852640" y="5863680"/>
            <a:ext cx="44748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18400" y="590688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1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2985120" y="590688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담당자 지정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68000" y="6311160"/>
            <a:ext cx="6624000" cy="447480"/>
          </a:xfrm>
          <a:prstGeom prst="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 rot="5400000">
            <a:off x="2852640" y="6311160"/>
            <a:ext cx="44748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18400" y="635436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2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985120" y="635436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기한 확정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68000" y="6758640"/>
            <a:ext cx="6624000" cy="447480"/>
          </a:xfrm>
          <a:prstGeom prst="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 rot="5400000">
            <a:off x="2852640" y="6758640"/>
            <a:ext cx="44748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18400" y="680184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2985120" y="680184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검토 미팅 예약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468000" y="7206120"/>
            <a:ext cx="6624000" cy="447480"/>
          </a:xfrm>
          <a:prstGeom prst="rect">
            <a:avLst/>
          </a:prstGeom>
          <a:solidFill>
            <a:srgbClr val="FCFDFF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 rot="5400000">
            <a:off x="2852640" y="7206120"/>
            <a:ext cx="44748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00" y="7249320"/>
            <a:ext cx="225216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항목 4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2985120" y="7249320"/>
            <a:ext cx="3974400" cy="36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리스크 체크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68000" y="2556000"/>
            <a:ext cx="6624000" cy="3091680"/>
          </a:xfrm>
          <a:prstGeom prst="roundRect">
            <a:avLst/>
          </a:prstGeom>
          <a:solidFill>
            <a:srgbClr val="E8F0FB"/>
          </a:solidFill>
          <a:ln w="12700">
            <a:solidFill>
              <a:srgbClr val="CCD7E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47200" y="2635200"/>
            <a:ext cx="6465600" cy="2933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담당자, 기한, 산출물, 검토 시점을 한 페이지에 배치해 즉시 실행 가능 상태로 마무리합니다.</a:t>
            </a:r>
            <a:endParaRPr lang="en-US" sz="1100" dirty="0"/>
          </a:p>
          <a:p>
            <a:pPr algn="l" indent="0" marL="0">
              <a:buNone/>
            </a:pP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담당자 지정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기한 확정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검토 미팅 예약</a:t>
            </a:r>
            <a:endParaRPr lang="en-US" sz="1100" dirty="0"/>
          </a:p>
          <a:p>
            <a:pPr algn="l" indent="0" marL="0">
              <a:buNone/>
            </a:pPr>
            <a:r>
              <a:rPr lang="en-US" sz="1100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- 리스크 체크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468000" y="7869600"/>
            <a:ext cx="6624000" cy="1634400"/>
          </a:xfrm>
          <a:prstGeom prst="roundRect">
            <a:avLst/>
          </a:prstGeom>
          <a:solidFill>
            <a:srgbClr val="ECF2FA"/>
          </a:solidFill>
          <a:ln w="12700">
            <a:solidFill>
              <a:srgbClr val="ECF2FA">
                <a:alpha val="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40000" y="7941600"/>
            <a:ext cx="6480000" cy="149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2A3A52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CTA는 단문으로 작성하고 실행 목록은 불릿으로 분리합니다.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468000" y="9748800"/>
            <a:ext cx="6624000" cy="914"/>
          </a:xfrm>
          <a:prstGeom prst="line">
            <a:avLst/>
          </a:prstGeom>
          <a:noFill/>
          <a:ln w="12700">
            <a:solidFill>
              <a:srgbClr val="CCD7E7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18400" y="9770400"/>
            <a:ext cx="6523200" cy="4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D5E76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앱_웹_화면 · 8페이지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앱_웹_화면</dc:title>
  <dc:subject>multi-card A4P</dc:subject>
  <dc:creator>doc-factory</dc:creator>
  <cp:lastModifiedBy>doc-factory</cp:lastModifiedBy>
  <cp:revision>1</cp:revision>
  <dcterms:created xsi:type="dcterms:W3CDTF">2026-02-24T10:13:46Z</dcterms:created>
  <dcterms:modified xsi:type="dcterms:W3CDTF">2026-02-24T10:13:46Z</dcterms:modified>
</cp:coreProperties>
</file>